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>
      <p:cViewPr>
        <p:scale>
          <a:sx n="70" d="100"/>
          <a:sy n="70" d="100"/>
        </p:scale>
        <p:origin x="-36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57DE7E5-3B50-438A-AED6-93F3CEEAD09C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543919-5AEB-42D5-A117-11B0BDEA319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ssembly.state.ny.us/comm/SolidWaste/20030714/" TargetMode="External"/><Relationship Id="rId2" Type="http://schemas.openxmlformats.org/officeDocument/2006/relationships/hyperlink" Target="http://www.drewlitton.com/?tag=nascar&amp;paged=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ience.howstuffworks.com/environmental/green-science/nascar-environment1.htm" TargetMode="External"/><Relationship Id="rId5" Type="http://schemas.openxmlformats.org/officeDocument/2006/relationships/hyperlink" Target="http://blog.al.com/press-register-sports/2009/04/despite_numerous_wrecks_at_tal.html" TargetMode="External"/><Relationship Id="rId4" Type="http://schemas.openxmlformats.org/officeDocument/2006/relationships/hyperlink" Target="http://www.dreamstime.com/royalty-free-stock-photo-stacked-cars-junkyard-image2966031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5638800" cy="3571875"/>
            <a:chOff x="0" y="0"/>
            <a:chExt cx="5638800" cy="3571875"/>
          </a:xfrm>
        </p:grpSpPr>
        <p:pic>
          <p:nvPicPr>
            <p:cNvPr id="1026" name="Picture 2" descr="http://www.drewlitton.com/wp-content/uploads/2011/02/Nasca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38800" cy="3571875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5257800" y="312420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1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7400" y="-152400"/>
            <a:ext cx="29718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NASCAR</a:t>
            </a:r>
            <a:endParaRPr lang="en-US" dirty="0"/>
          </a:p>
        </p:txBody>
      </p:sp>
      <p:pic>
        <p:nvPicPr>
          <p:cNvPr id="1030" name="Picture 6" descr="http://s.hswstatic.com/gif/nascar-environment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533400"/>
            <a:ext cx="3200400" cy="2400300"/>
          </a:xfrm>
          <a:prstGeom prst="rect">
            <a:avLst/>
          </a:prstGeom>
          <a:noFill/>
        </p:spPr>
      </p:pic>
      <p:pic>
        <p:nvPicPr>
          <p:cNvPr id="1032" name="Picture 8" descr="http://blog.al.com/press-register-sports/2009/04/large_edwar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9175" y="4124324"/>
            <a:ext cx="4314825" cy="2733676"/>
          </a:xfrm>
          <a:prstGeom prst="rect">
            <a:avLst/>
          </a:prstGeom>
          <a:noFill/>
        </p:spPr>
      </p:pic>
      <p:grpSp>
        <p:nvGrpSpPr>
          <p:cNvPr id="9" name="Group 8"/>
          <p:cNvGrpSpPr/>
          <p:nvPr/>
        </p:nvGrpSpPr>
        <p:grpSpPr>
          <a:xfrm>
            <a:off x="0" y="3886200"/>
            <a:ext cx="4418676" cy="1981200"/>
            <a:chOff x="5638800" y="838200"/>
            <a:chExt cx="3505200" cy="1571625"/>
          </a:xfrm>
        </p:grpSpPr>
        <p:pic>
          <p:nvPicPr>
            <p:cNvPr id="1028" name="Picture 4" descr="phot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38800" y="838200"/>
              <a:ext cx="3505200" cy="1571625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8915400" y="1981200"/>
              <a:ext cx="228600" cy="29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</p:grpSp>
      <p:pic>
        <p:nvPicPr>
          <p:cNvPr id="1034" name="Picture 10" descr="http://thumbs.dreamstime.com/x/cars-junkyard-113248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590800"/>
            <a:ext cx="2819400" cy="18819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458200" y="4038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86800" y="6553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686800" y="8382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hlinkClick r:id="rId2"/>
              </a:rPr>
              <a:t>http://www.drewlitton.com/?tag=nascar&amp;paged=2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hlinkClick r:id="rId3"/>
              </a:rPr>
              <a:t>http://assembly.state.ny.us/comm/SolidWaste/20030714/</a:t>
            </a:r>
            <a:r>
              <a:rPr lang="en-US" sz="20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www.dreamstime.com/royalty-free-stock-photo-stacked-cars-junkyard-image29660315</a:t>
            </a:r>
            <a:r>
              <a:rPr lang="en-US" sz="20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blog.al.com/press-register-sports/2009/04/despite_numerous_wrecks_at_tal.html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science.howstuffworks.com/environmental/green-science/nascar-environment1.htm</a:t>
            </a:r>
            <a:endParaRPr lang="en-US" sz="2000" dirty="0" smtClean="0"/>
          </a:p>
          <a:p>
            <a:pPr marL="457200" indent="-457200"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228</TotalTime>
  <Words>24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NASCAR</vt:lpstr>
      <vt:lpstr>Slide 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NASCAR</dc:title>
  <dc:creator>Lizzy</dc:creator>
  <cp:lastModifiedBy>Lizzy</cp:lastModifiedBy>
  <cp:revision>20</cp:revision>
  <dcterms:created xsi:type="dcterms:W3CDTF">2014-10-27T23:51:13Z</dcterms:created>
  <dcterms:modified xsi:type="dcterms:W3CDTF">2014-10-28T03:39:55Z</dcterms:modified>
</cp:coreProperties>
</file>